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 autoAdjust="0"/>
    <p:restoredTop sz="94660"/>
  </p:normalViewPr>
  <p:slideViewPr>
    <p:cSldViewPr>
      <p:cViewPr varScale="1">
        <p:scale>
          <a:sx n="84" d="100"/>
          <a:sy n="84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DAC365-F5AA-471A-8BBF-FC9AA7C75D49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83AEE6-6AE8-4476-8182-DA95DC5F05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 Patient Hand-Offs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Theresa Heindlmeyer</a:t>
            </a:r>
          </a:p>
          <a:p>
            <a:r>
              <a:rPr lang="en-US" dirty="0" smtClean="0"/>
              <a:t>Ferris State University </a:t>
            </a:r>
          </a:p>
          <a:p>
            <a:r>
              <a:rPr lang="en-US" dirty="0" smtClean="0"/>
              <a:t>EDUC 540 Hallmark Project </a:t>
            </a:r>
            <a:endParaRPr lang="en-US" dirty="0"/>
          </a:p>
        </p:txBody>
      </p:sp>
      <p:pic>
        <p:nvPicPr>
          <p:cNvPr id="1026" name="Picture 2" descr="C:\Users\Theresa\AppData\Local\Microsoft\Windows\Temporary Internet Files\Content.IE5\3YCERJFF\MP9004305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3348507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SBAR</a:t>
            </a:r>
          </a:p>
          <a:p>
            <a:r>
              <a:rPr lang="en-US" dirty="0" smtClean="0"/>
              <a:t>Illustrate how having a consistent process for communicating hand-off positively impacts patient care.</a:t>
            </a:r>
            <a:endParaRPr lang="en-US" dirty="0"/>
          </a:p>
        </p:txBody>
      </p:sp>
      <p:pic>
        <p:nvPicPr>
          <p:cNvPr id="2050" name="Picture 2" descr="C:\Users\Theresa\AppData\Local\Microsoft\Windows\Temporary Internet Files\Content.IE5\B3GWRWCR\MC900288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304323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6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Assessment </a:t>
            </a:r>
          </a:p>
          <a:p>
            <a:r>
              <a:rPr lang="en-US" dirty="0" smtClean="0"/>
              <a:t>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failures negatively impact patient outcomes </a:t>
            </a:r>
          </a:p>
          <a:p>
            <a:r>
              <a:rPr lang="en-US" dirty="0" smtClean="0"/>
              <a:t>Associated with a high mortality rate</a:t>
            </a:r>
          </a:p>
          <a:p>
            <a:r>
              <a:rPr lang="en-US" dirty="0" smtClean="0"/>
              <a:t>Approximately 1300 patients die each year as a result of a communication breakdown at the point of hand-off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Theresa\AppData\Local\Microsoft\Windows\Temporary Internet Files\Content.IE5\9SPD7FU4\MC9002889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600"/>
            <a:ext cx="2225675" cy="147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0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“Communication is 80% of all problems”</a:t>
            </a:r>
          </a:p>
          <a:p>
            <a:r>
              <a:rPr lang="en-US" dirty="0" smtClean="0"/>
              <a:t>Three primary areas of communication failures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Structural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Theresa\AppData\Local\Microsoft\Windows\Temporary Internet Files\Content.IE5\WLIAQ1CF\MC9002889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19600"/>
            <a:ext cx="2813171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9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workers are not using a consistent / standard process</a:t>
            </a:r>
          </a:p>
          <a:p>
            <a:r>
              <a:rPr lang="en-US" dirty="0" smtClean="0"/>
              <a:t>Hand-offs are considered a high risk, high frequency communication process that have a direct impact on patient safety</a:t>
            </a:r>
          </a:p>
          <a:p>
            <a:r>
              <a:rPr lang="en-US" dirty="0" smtClean="0"/>
              <a:t>Most processes do not necessarily allow for questions to be asked and answered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SBAR communication tool </a:t>
            </a:r>
          </a:p>
          <a:p>
            <a:r>
              <a:rPr lang="en-US" dirty="0" smtClean="0"/>
              <a:t>This will enhance patient safety and positively impact patient outcomes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Vignette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Videos uploaded to my website and consider what was done well, what could be done better, and what would you do differently next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the relay for safe patient care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122" name="Picture 2" descr="C:\Users\Theresa\AppData\Local\Microsoft\Windows\Temporary Internet Files\Content.IE5\MRIF0X28\MM90017813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83723"/>
            <a:ext cx="4967817" cy="255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184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Safe Patient Hand-Offs</vt:lpstr>
      <vt:lpstr>Objectives </vt:lpstr>
      <vt:lpstr>SBAR defined</vt:lpstr>
      <vt:lpstr>Situation </vt:lpstr>
      <vt:lpstr>Background</vt:lpstr>
      <vt:lpstr>Assessment</vt:lpstr>
      <vt:lpstr>Recommendation</vt:lpstr>
      <vt:lpstr>Video Vignette </vt:lpstr>
      <vt:lpstr>Keep the relay for safe patient care going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Patient Hand-Offs</dc:title>
  <dc:creator>Theresa</dc:creator>
  <cp:lastModifiedBy>Theresa</cp:lastModifiedBy>
  <cp:revision>2</cp:revision>
  <dcterms:created xsi:type="dcterms:W3CDTF">2012-12-01T02:11:12Z</dcterms:created>
  <dcterms:modified xsi:type="dcterms:W3CDTF">2012-12-01T02:31:55Z</dcterms:modified>
</cp:coreProperties>
</file>